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9"/>
    <p:restoredTop sz="94522"/>
  </p:normalViewPr>
  <p:slideViewPr>
    <p:cSldViewPr snapToGrid="0">
      <p:cViewPr varScale="1">
        <p:scale>
          <a:sx n="71" d="100"/>
          <a:sy n="71" d="100"/>
        </p:scale>
        <p:origin x="13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2021/11/28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2021/11/28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scue-robot-contest.org/forTeam/contest-2021/shoruishinsa/ouboshiryou%20&#12395;&#12390;&#12428;&#12377;&#12365;&#1242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a:t>
            </a:r>
            <a:r>
              <a:rPr lang="ja-JP" altLang="ja-JP" sz="1050" b="1" dirty="0" smtClean="0"/>
              <a:t>紹介</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ja-JP" sz="1050" b="1" dirty="0" smtClean="0"/>
              <a:t>＊チーム</a:t>
            </a:r>
            <a:r>
              <a:rPr lang="ja-JP" altLang="ja-JP" sz="1050" b="1" dirty="0"/>
              <a:t>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r>
              <a:rPr lang="ja-JP" altLang="ja-JP" sz="1050" b="1" dirty="0" smtClean="0"/>
              <a:t>）</a:t>
            </a:r>
            <a:endParaRPr lang="en-US" altLang="ja-JP" sz="1050" b="1" dirty="0" smtClean="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smtClean="0"/>
              <a:t>　　　　　　　　　　　　　　　　</a:t>
            </a:r>
            <a:r>
              <a:rPr lang="ja-JP" altLang="ja-JP" sz="1050" dirty="0"/>
              <a:t>　　</a:t>
            </a:r>
            <a:r>
              <a:rPr lang="ja-JP" altLang="en-US" sz="1050" dirty="0" smtClean="0"/>
              <a:t>レスキューロボットコンテスト　２０２２</a:t>
            </a:r>
            <a:r>
              <a:rPr lang="ja-JP" altLang="ja-JP" sz="1050" dirty="0"/>
              <a:t>　</a:t>
            </a:r>
            <a:r>
              <a:rPr lang="ja-JP" altLang="en-US" sz="1050" dirty="0"/>
              <a:t>　</a:t>
            </a:r>
            <a:r>
              <a:rPr lang="ja-JP" altLang="en-US" sz="1050" dirty="0" smtClean="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smtClean="0"/>
              <a:t>　　　　　　　　　　　　　　　</a:t>
            </a:r>
            <a:r>
              <a:rPr lang="ja-JP" altLang="ja-JP" sz="1050" dirty="0"/>
              <a:t>　　</a:t>
            </a:r>
            <a:r>
              <a:rPr lang="ja-JP" altLang="en-US" sz="1050" dirty="0"/>
              <a:t>レスキューロボットコンテスト　２０２２ </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３</a:t>
            </a:r>
            <a:r>
              <a:rPr lang="ja-JP" altLang="ja-JP" sz="1050" dirty="0" smtClean="0"/>
              <a:t>／</a:t>
            </a:r>
            <a:r>
              <a:rPr lang="ja-JP" altLang="ja-JP" sz="1050" dirty="0"/>
              <a:t>　</a:t>
            </a:r>
          </a:p>
        </p:txBody>
      </p:sp>
    </p:spTree>
    <p:extLst>
      <p:ext uri="{BB962C8B-B14F-4D97-AF65-F5344CB8AC3E}">
        <p14:creationId xmlns:p14="http://schemas.microsoft.com/office/powerpoint/2010/main" val="1168620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2080814"/>
            <a:ext cx="8640000" cy="4345186"/>
          </a:xfrm>
          <a:ln>
            <a:solidFill>
              <a:schemeClr val="tx1"/>
            </a:solidFill>
          </a:ln>
        </p:spPr>
        <p:txBody>
          <a:bodyPr>
            <a:normAutofit/>
          </a:bodyPr>
          <a:lstStyle/>
          <a:p>
            <a:pPr marL="0" indent="0">
              <a:buNone/>
            </a:pPr>
            <a:r>
              <a:rPr lang="ja-JP" altLang="ja-JP" sz="1050" b="1" dirty="0" smtClean="0"/>
              <a:t>＊ロボットの</a:t>
            </a:r>
            <a:r>
              <a:rPr lang="ja-JP" altLang="ja-JP" sz="1050" b="1" dirty="0"/>
              <a:t>概要</a:t>
            </a:r>
            <a:r>
              <a:rPr lang="ja-JP" altLang="ja-JP" sz="1050" dirty="0"/>
              <a:t>（図などを使ってわかりやすく書いてください</a:t>
            </a:r>
            <a:r>
              <a:rPr lang="ja-JP" altLang="ja-JP" sz="1050" dirty="0" smtClean="0"/>
              <a:t>）</a:t>
            </a:r>
            <a:r>
              <a:rPr lang="ja-JP" altLang="en-US" sz="1050" dirty="0" smtClean="0"/>
              <a:t>　オブジェクトが含まれる場合，機能・動作を明記すること</a:t>
            </a:r>
            <a:endParaRPr lang="en-US" altLang="ja-JP" sz="1050" dirty="0" smtClean="0"/>
          </a:p>
          <a:p>
            <a:pPr marL="0" indent="0">
              <a:buNone/>
            </a:pPr>
            <a:endParaRPr lang="en-US" altLang="ja-JP" sz="1050" dirty="0"/>
          </a:p>
          <a:p>
            <a:pPr marL="0" indent="0">
              <a:buNone/>
            </a:pPr>
            <a:r>
              <a:rPr lang="ja-JP" altLang="en-US" sz="1050" dirty="0" smtClean="0"/>
              <a:t>　</a:t>
            </a:r>
            <a:endParaRPr lang="en-US" altLang="ja-JP" sz="1050" dirty="0" smtClean="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ロボットアイデア</a:t>
            </a:r>
            <a:r>
              <a:rPr lang="ja-JP" altLang="ja-JP" sz="1050" dirty="0"/>
              <a:t>用紙　　　</a:t>
            </a:r>
            <a:r>
              <a:rPr lang="ja-JP" altLang="en-US" sz="1050" dirty="0" smtClean="0"/>
              <a:t>　　　　　　　　　　　　　　　</a:t>
            </a:r>
            <a:r>
              <a:rPr lang="ja-JP" altLang="ja-JP" sz="1050" dirty="0"/>
              <a:t>　　</a:t>
            </a:r>
            <a:r>
              <a:rPr lang="ja-JP" altLang="en-US" sz="1050" dirty="0"/>
              <a:t>レスキューロボットコンテスト　２０２２ </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　</a:t>
            </a:r>
            <a:r>
              <a:rPr lang="ja-JP" altLang="ja-JP" sz="1050" dirty="0" smtClean="0"/>
              <a:t>／</a:t>
            </a:r>
            <a:r>
              <a:rPr lang="ja-JP" altLang="ja-JP" sz="1050" dirty="0"/>
              <a:t>　</a:t>
            </a:r>
          </a:p>
        </p:txBody>
      </p:sp>
      <p:sp>
        <p:nvSpPr>
          <p:cNvPr id="6" name="正方形/長方形 5"/>
          <p:cNvSpPr/>
          <p:nvPr/>
        </p:nvSpPr>
        <p:spPr>
          <a:xfrm>
            <a:off x="252000" y="1017958"/>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350" dirty="0" smtClean="0">
                <a:solidFill>
                  <a:schemeClr val="tx1"/>
                </a:solidFill>
              </a:rPr>
              <a:t>第　　号機　ロボット名（フリガナ）　　　　　　　　　　　　　　</a:t>
            </a:r>
            <a:endParaRPr lang="en-US" altLang="ja-JP" sz="1350" dirty="0" smtClean="0">
              <a:solidFill>
                <a:schemeClr val="tx1"/>
              </a:solidFill>
            </a:endParaRPr>
          </a:p>
          <a:p>
            <a:r>
              <a:rPr lang="ja-JP" altLang="en-US" sz="1350" dirty="0" smtClean="0">
                <a:solidFill>
                  <a:schemeClr val="tx1"/>
                </a:solidFill>
              </a:rPr>
              <a:t>　　　　　　　　　オブジェクト　　台　　</a:t>
            </a:r>
            <a:endParaRPr lang="ja-JP" altLang="en-US" sz="1350" dirty="0">
              <a:solidFill>
                <a:schemeClr val="tx1"/>
              </a:solidFill>
            </a:endParaRPr>
          </a:p>
        </p:txBody>
      </p:sp>
      <p:sp>
        <p:nvSpPr>
          <p:cNvPr id="7" name="正方形/長方形 6"/>
          <p:cNvSpPr/>
          <p:nvPr/>
        </p:nvSpPr>
        <p:spPr>
          <a:xfrm>
            <a:off x="4578212" y="1026000"/>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smtClean="0">
                <a:solidFill>
                  <a:schemeClr val="tx1"/>
                </a:solidFill>
              </a:rPr>
              <a:t>　</a:t>
            </a:r>
            <a:r>
              <a:rPr lang="ja-JP" altLang="en-US" sz="1350" dirty="0">
                <a:solidFill>
                  <a:schemeClr val="tx1"/>
                </a:solidFill>
              </a:rPr>
              <a:t>種類</a:t>
            </a:r>
            <a:r>
              <a:rPr lang="ja-JP" altLang="en-US" sz="1350" dirty="0" smtClean="0">
                <a:solidFill>
                  <a:schemeClr val="tx1"/>
                </a:solidFill>
              </a:rPr>
              <a:t>：　移動ロボット（通信　無線，有線，切替）</a:t>
            </a:r>
            <a:endParaRPr lang="en-US" altLang="ja-JP" sz="1350" dirty="0" smtClean="0">
              <a:solidFill>
                <a:schemeClr val="tx1"/>
              </a:solidFill>
            </a:endParaRPr>
          </a:p>
          <a:p>
            <a:r>
              <a:rPr lang="ja-JP" altLang="en-US" sz="1350" dirty="0" smtClean="0">
                <a:solidFill>
                  <a:schemeClr val="tx1"/>
                </a:solidFill>
              </a:rPr>
              <a:t>　　　　　　オブジェクト（非常停止スイッチ　あり，なし） </a:t>
            </a:r>
            <a:r>
              <a:rPr lang="ja-JP" altLang="en-US" sz="1350" dirty="0">
                <a:solidFill>
                  <a:schemeClr val="tx1"/>
                </a:solidFill>
              </a:rPr>
              <a:t>　　</a:t>
            </a:r>
          </a:p>
        </p:txBody>
      </p:sp>
      <p:sp>
        <p:nvSpPr>
          <p:cNvPr id="8" name="正方形/長方形 7"/>
          <p:cNvSpPr/>
          <p:nvPr/>
        </p:nvSpPr>
        <p:spPr>
          <a:xfrm>
            <a:off x="252000" y="156494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smtClean="0">
                <a:solidFill>
                  <a:schemeClr val="tx1"/>
                </a:solidFill>
              </a:rPr>
              <a:t>ロボットの重要な機能　</a:t>
            </a:r>
            <a:r>
              <a:rPr lang="ja-JP" altLang="ja-JP" sz="1050" dirty="0">
                <a:solidFill>
                  <a:schemeClr val="tx1"/>
                </a:solidFill>
              </a:rPr>
              <a:t>（箇条書きで２つ，具体的に示してください</a:t>
            </a:r>
            <a:r>
              <a:rPr lang="ja-JP" altLang="ja-JP"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　　・</a:t>
            </a:r>
            <a:endParaRPr lang="en-US" altLang="ja-JP" sz="1050" dirty="0" smtClean="0">
              <a:solidFill>
                <a:schemeClr val="tx1"/>
              </a:solidFill>
            </a:endParaRPr>
          </a:p>
          <a:p>
            <a:r>
              <a:rPr lang="ja-JP" altLang="en-US" sz="1050" dirty="0" smtClean="0">
                <a:solidFill>
                  <a:schemeClr val="tx1"/>
                </a:solidFill>
              </a:rPr>
              <a:t>　　・</a:t>
            </a:r>
            <a:r>
              <a:rPr lang="ja-JP" altLang="en-US" sz="1050" dirty="0">
                <a:solidFill>
                  <a:schemeClr val="tx1"/>
                </a:solidFill>
              </a:rPr>
              <a:t>　　</a:t>
            </a:r>
          </a:p>
        </p:txBody>
      </p:sp>
    </p:spTree>
    <p:extLst>
      <p:ext uri="{BB962C8B-B14F-4D97-AF65-F5344CB8AC3E}">
        <p14:creationId xmlns:p14="http://schemas.microsoft.com/office/powerpoint/2010/main" val="155187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a:t>
            </a:r>
            <a:r>
              <a:rPr lang="ja-JP" altLang="ja-JP" sz="1050" b="1" dirty="0" smtClean="0"/>
              <a:t>事項</a:t>
            </a:r>
            <a:endParaRPr lang="en-US" altLang="ja-JP" sz="1050" b="1" dirty="0" smtClean="0"/>
          </a:p>
          <a:p>
            <a:pPr marL="0" indent="0">
              <a:buNone/>
            </a:pPr>
            <a:r>
              <a:rPr lang="ja-JP" altLang="ja-JP" sz="1050" b="1" dirty="0" smtClean="0"/>
              <a:t>○</a:t>
            </a: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t>・レスコンチーム向けページ公式</a:t>
            </a:r>
            <a:r>
              <a:rPr lang="ja-JP" altLang="ja-JP" sz="1050" dirty="0" smtClean="0"/>
              <a:t>ウェブサイト</a:t>
            </a:r>
            <a:r>
              <a:rPr lang="ja-JP" altLang="ja-JP" sz="1050" dirty="0"/>
              <a:t>　</a:t>
            </a:r>
            <a:r>
              <a:rPr lang="en-US" altLang="ja-JP" sz="1050" dirty="0"/>
              <a:t> </a:t>
            </a:r>
            <a:r>
              <a:rPr lang="en-US" altLang="ja-JP" sz="1050" dirty="0">
                <a:hlinkClick r:id="rId2"/>
              </a:rPr>
              <a:t>https://</a:t>
            </a:r>
            <a:r>
              <a:rPr lang="en-US" altLang="ja-JP" sz="1050" dirty="0" smtClean="0">
                <a:hlinkClick r:id="rId2"/>
              </a:rPr>
              <a:t>www.rescue-robot-contest.org/forTeam/contest-2021/shoruishinsa/ouboshiryou</a:t>
            </a:r>
            <a:r>
              <a:rPr lang="ja-JP" altLang="en-US" sz="1050" dirty="0"/>
              <a:t> </a:t>
            </a:r>
            <a:r>
              <a:rPr lang="ja-JP" altLang="ja-JP" sz="1050" dirty="0" smtClean="0"/>
              <a:t>にて</a:t>
            </a:r>
            <a:r>
              <a:rPr lang="ja-JP" altLang="en-US" sz="1050" dirty="0"/>
              <a:t>レスキュー</a:t>
            </a:r>
            <a:r>
              <a:rPr lang="ja-JP" altLang="en-US" sz="1050" dirty="0" smtClean="0"/>
              <a:t>ロボットコンテスト</a:t>
            </a:r>
            <a:r>
              <a:rPr lang="en-US" altLang="ja-JP" sz="1050" dirty="0" smtClean="0"/>
              <a:t>20×21</a:t>
            </a:r>
            <a:r>
              <a:rPr lang="ja-JP" altLang="ja-JP" sz="1050" dirty="0" smtClean="0"/>
              <a:t>出場</a:t>
            </a:r>
            <a:r>
              <a:rPr lang="ja-JP" altLang="ja-JP" sz="1050" dirty="0"/>
              <a:t>チームの応募書類を公開しています．</a:t>
            </a:r>
            <a:r>
              <a:rPr lang="en-US" altLang="ja-JP" sz="1050" dirty="0"/>
              <a:t/>
            </a:r>
            <a:br>
              <a:rPr lang="en-US" altLang="ja-JP" sz="1050" dirty="0"/>
            </a:br>
            <a:r>
              <a:rPr lang="en-US" altLang="ja-JP" sz="1050" dirty="0"/>
              <a:t>HOME</a:t>
            </a:r>
            <a:r>
              <a:rPr lang="ja-JP" altLang="ja-JP" sz="1050" dirty="0" smtClean="0"/>
              <a:t>＞</a:t>
            </a:r>
            <a:r>
              <a:rPr lang="ja-JP" altLang="en-US" sz="1050" dirty="0" smtClean="0"/>
              <a:t>レスコン</a:t>
            </a:r>
            <a:r>
              <a:rPr lang="en-US" altLang="ja-JP" sz="1050" dirty="0" smtClean="0"/>
              <a:t>20×21</a:t>
            </a:r>
            <a:r>
              <a:rPr lang="ja-JP" altLang="ja-JP" sz="1050" dirty="0" smtClean="0"/>
              <a:t>＞</a:t>
            </a:r>
            <a:r>
              <a:rPr lang="en-US" altLang="ja-JP" sz="1050" dirty="0"/>
              <a:t> </a:t>
            </a:r>
            <a:r>
              <a:rPr lang="ja-JP" altLang="ja-JP" sz="1050" dirty="0" smtClean="0"/>
              <a:t>書類</a:t>
            </a:r>
            <a:r>
              <a:rPr lang="ja-JP" altLang="ja-JP" sz="1050" dirty="0"/>
              <a:t>審査</a:t>
            </a:r>
            <a:r>
              <a:rPr lang="ja-JP" altLang="ja-JP" sz="1050" dirty="0" smtClean="0"/>
              <a:t>＞</a:t>
            </a:r>
            <a:r>
              <a:rPr lang="en-US" altLang="ja-JP" sz="1050" dirty="0"/>
              <a:t> </a:t>
            </a:r>
            <a:r>
              <a:rPr lang="ja-JP" altLang="ja-JP" sz="1050" dirty="0" smtClean="0"/>
              <a:t>応募</a:t>
            </a:r>
            <a:r>
              <a:rPr lang="ja-JP" altLang="ja-JP" sz="1050" dirty="0"/>
              <a:t>書類公開</a:t>
            </a:r>
            <a:r>
              <a:rPr lang="en-US" altLang="ja-JP" sz="1050" dirty="0"/>
              <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a:t>
            </a:r>
            <a:r>
              <a:rPr lang="ja-JP" altLang="ja-JP" sz="1050" dirty="0" smtClean="0"/>
              <a:t>．</a:t>
            </a:r>
            <a:endParaRPr lang="ja-JP" altLang="ja-JP" sz="1050" dirty="0"/>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smtClean="0"/>
              <a:t>・</a:t>
            </a:r>
            <a:r>
              <a:rPr lang="ja-JP" altLang="en-US" sz="1050" dirty="0" smtClean="0"/>
              <a:t>応募に関する</a:t>
            </a:r>
            <a:r>
              <a:rPr lang="ja-JP" altLang="ja-JP" sz="1050" dirty="0" smtClean="0"/>
              <a:t>質問</a:t>
            </a:r>
            <a:r>
              <a:rPr lang="ja-JP" altLang="ja-JP" sz="1050" dirty="0"/>
              <a:t>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a:t>
            </a:r>
            <a:r>
              <a:rPr lang="ja-JP" altLang="ja-JP" sz="1050" dirty="0" smtClean="0"/>
              <a:t>の</a:t>
            </a:r>
            <a:r>
              <a:rPr lang="en-US" altLang="ja-JP" sz="1050" dirty="0"/>
              <a:t>2</a:t>
            </a:r>
            <a:r>
              <a:rPr lang="ja-JP" altLang="ja-JP" sz="1050" dirty="0" smtClean="0"/>
              <a:t>週間前</a:t>
            </a:r>
            <a:r>
              <a:rPr lang="ja-JP" altLang="ja-JP" sz="1050" dirty="0"/>
              <a:t>までにお願いします</a:t>
            </a:r>
            <a:r>
              <a:rPr lang="ja-JP" altLang="ja-JP" sz="1050" dirty="0" smtClean="0"/>
              <a:t>．</a:t>
            </a:r>
            <a:endParaRPr lang="en-US" altLang="ja-JP" sz="1050" dirty="0" smtClean="0"/>
          </a:p>
          <a:p>
            <a:pPr marL="0" indent="0">
              <a:buNone/>
            </a:pPr>
            <a:endParaRPr lang="ja-JP" altLang="ja-JP" sz="1050" dirty="0"/>
          </a:p>
          <a:p>
            <a:pPr marL="0" indent="0">
              <a:buNone/>
            </a:pPr>
            <a:r>
              <a:rPr lang="en-US" altLang="ja-JP" sz="1050" dirty="0"/>
              <a:t> </a:t>
            </a:r>
            <a:r>
              <a:rPr lang="ja-JP" altLang="ja-JP" sz="1050" b="1" dirty="0" smtClean="0"/>
              <a:t>○</a:t>
            </a:r>
            <a:r>
              <a:rPr lang="ja-JP" altLang="ja-JP" sz="1050" b="1" dirty="0"/>
              <a:t>チーム情報用紙（</a:t>
            </a:r>
            <a:r>
              <a:rPr lang="en-US" altLang="ja-JP" sz="1050" b="1" dirty="0" smtClean="0"/>
              <a:t>moushikomi2022 hyoshi.xlsx</a:t>
            </a:r>
            <a:r>
              <a:rPr lang="ja-JP" altLang="ja-JP" sz="1050" b="1" dirty="0" smtClean="0"/>
              <a:t>）</a:t>
            </a:r>
            <a:endParaRPr lang="ja-JP" altLang="ja-JP" sz="1050" dirty="0" smtClean="0"/>
          </a:p>
          <a:p>
            <a:pPr marL="0" indent="0">
              <a:buNone/>
            </a:pPr>
            <a:r>
              <a:rPr lang="ja-JP" altLang="ja-JP" sz="1050" dirty="0" smtClean="0"/>
              <a:t>・「入力用」シートを開き，必要事項をもれなく入力してください</a:t>
            </a:r>
            <a:r>
              <a:rPr lang="ja-JP" altLang="ja-JP" sz="1050" dirty="0" smtClean="0"/>
              <a:t>．</a:t>
            </a:r>
            <a:endParaRPr lang="ja-JP" altLang="ja-JP" sz="1050" dirty="0" smtClean="0"/>
          </a:p>
          <a:p>
            <a:pPr marL="0" indent="0">
              <a:buNone/>
            </a:pPr>
            <a:r>
              <a:rPr lang="ja-JP" altLang="en-US" sz="1050" dirty="0" smtClean="0"/>
              <a:t>・</a:t>
            </a:r>
            <a:r>
              <a:rPr lang="ja-JP" altLang="en-US" sz="1050" dirty="0"/>
              <a:t>チーム情報用紙はエクセル形式の</a:t>
            </a:r>
            <a:r>
              <a:rPr lang="ja-JP" altLang="en-US" sz="1050" dirty="0" smtClean="0"/>
              <a:t>まま提出</a:t>
            </a:r>
            <a:r>
              <a:rPr lang="ja-JP" altLang="en-US" sz="1050" dirty="0"/>
              <a:t>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p>
          <a:p>
            <a:pPr marL="0" indent="0">
              <a:buNone/>
            </a:pPr>
            <a:r>
              <a:rPr lang="ja-JP" altLang="ja-JP" sz="1050" dirty="0"/>
              <a:t>・「所属」に会社名や学校名を書く場合は所属部署や学科までご記入ください</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a:t>レスキューロボットコンテスト　２０２２ </a:t>
            </a:r>
            <a:r>
              <a:rPr lang="ja-JP" altLang="ja-JP" sz="1050" dirty="0" smtClean="0"/>
              <a:t>　</a:t>
            </a:r>
            <a:r>
              <a:rPr lang="ja-JP" altLang="en-US" sz="1050" dirty="0" smtClean="0"/>
              <a:t>　　　　　　　　　　　　　　</a:t>
            </a:r>
            <a:r>
              <a:rPr lang="ja-JP" altLang="ja-JP" sz="1050" dirty="0" smtClean="0"/>
              <a:t>　　　　　　ページ　</a:t>
            </a:r>
            <a:r>
              <a:rPr lang="ja-JP" altLang="en-US" sz="1050" dirty="0" smtClean="0"/>
              <a:t>１</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039498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a:t>
            </a:r>
            <a:r>
              <a:rPr lang="ja-JP" altLang="ja-JP" sz="1050" dirty="0" smtClean="0"/>
              <a:t>，</a:t>
            </a:r>
            <a:r>
              <a:rPr lang="ja-JP" altLang="ja-JP" sz="1050" dirty="0"/>
              <a:t>チーム</a:t>
            </a:r>
            <a:r>
              <a:rPr lang="ja-JP" altLang="ja-JP" sz="1050" dirty="0" smtClean="0"/>
              <a:t>責任者</a:t>
            </a:r>
            <a:r>
              <a:rPr lang="ja-JP" altLang="en-US" sz="1050" dirty="0" smtClean="0"/>
              <a:t>は</a:t>
            </a:r>
            <a:r>
              <a:rPr lang="ja-JP" altLang="ja-JP" sz="1050" dirty="0" smtClean="0"/>
              <a:t>必ず</a:t>
            </a:r>
            <a:r>
              <a:rPr lang="ja-JP" altLang="ja-JP" sz="1050" dirty="0"/>
              <a:t>教職員</a:t>
            </a:r>
            <a:r>
              <a:rPr lang="ja-JP" altLang="ja-JP" sz="1050" dirty="0" smtClean="0"/>
              <a:t>を登録</a:t>
            </a:r>
            <a:r>
              <a:rPr lang="ja-JP" altLang="ja-JP" sz="1050" dirty="0"/>
              <a:t>してください</a:t>
            </a:r>
            <a:r>
              <a:rPr lang="ja-JP" altLang="ja-JP" sz="1050" dirty="0" smtClean="0"/>
              <a:t>．</a:t>
            </a:r>
            <a:r>
              <a:rPr lang="ja-JP" altLang="en-US" sz="1050" dirty="0" smtClean="0"/>
              <a:t>この場合，第</a:t>
            </a:r>
            <a:r>
              <a:rPr lang="en-US" altLang="ja-JP" sz="1050" dirty="0" smtClean="0"/>
              <a:t>2</a:t>
            </a:r>
            <a:r>
              <a:rPr lang="ja-JP" altLang="en-US" sz="1050" dirty="0"/>
              <a:t>連絡先を省略してかまいません．</a:t>
            </a:r>
            <a:endParaRPr lang="ja-JP" altLang="ja-JP" sz="1050" dirty="0"/>
          </a:p>
          <a:p>
            <a:pPr marL="0" indent="0">
              <a:buNone/>
            </a:pPr>
            <a:r>
              <a:rPr lang="ja-JP" altLang="ja-JP" sz="1050" dirty="0"/>
              <a:t>・年齢は申し込み時点の年齢を記入してください</a:t>
            </a:r>
            <a:r>
              <a:rPr lang="ja-JP" altLang="ja-JP" sz="1050" dirty="0" smtClean="0"/>
              <a:t>．</a:t>
            </a:r>
            <a:r>
              <a:rPr lang="ja-JP" altLang="en-US" sz="1050" dirty="0" smtClean="0"/>
              <a:t>チーム責任者が教職員の場合，申込時点でキャプテンが高校生（高専</a:t>
            </a:r>
            <a:r>
              <a:rPr lang="en-US" altLang="ja-JP" sz="1050" dirty="0" smtClean="0"/>
              <a:t>3</a:t>
            </a:r>
            <a:r>
              <a:rPr lang="ja-JP" altLang="en-US" sz="1050" dirty="0" smtClean="0"/>
              <a:t>年生）以下の場合は，郵便番号，住所，緊急連絡用携帯番号の登録は任意とします．</a:t>
            </a:r>
            <a:endParaRPr lang="ja-JP" altLang="ja-JP" sz="1050" dirty="0"/>
          </a:p>
          <a:p>
            <a:pPr marL="0" indent="0">
              <a:buNone/>
            </a:pPr>
            <a:r>
              <a:rPr lang="ja-JP" altLang="ja-JP" sz="1050" dirty="0"/>
              <a:t>・チームへの連絡</a:t>
            </a:r>
            <a:r>
              <a:rPr lang="ja-JP" altLang="ja-JP" sz="1050" dirty="0" smtClean="0"/>
              <a:t>は</a:t>
            </a:r>
            <a:r>
              <a:rPr lang="ja-JP" altLang="en-US" sz="1050" dirty="0" smtClean="0"/>
              <a:t>，</a:t>
            </a:r>
            <a:r>
              <a:rPr lang="ja-JP" altLang="ja-JP" sz="1050" dirty="0" smtClean="0"/>
              <a:t>キャプテン</a:t>
            </a:r>
            <a:r>
              <a:rPr lang="ja-JP" altLang="ja-JP" sz="1050" dirty="0"/>
              <a:t>およびチーム責任者を通して行います．電子メールによる連絡を主としますので</a:t>
            </a:r>
            <a:r>
              <a:rPr lang="ja-JP" altLang="ja-JP" sz="1050" dirty="0" smtClean="0"/>
              <a:t>，電子</a:t>
            </a:r>
            <a:r>
              <a:rPr lang="ja-JP" altLang="ja-JP" sz="1050" dirty="0"/>
              <a:t>メールアドレスを正確にご記入ください</a:t>
            </a:r>
            <a:r>
              <a:rPr lang="ja-JP" altLang="ja-JP" sz="1050" dirty="0" smtClean="0"/>
              <a:t>．</a:t>
            </a:r>
            <a:endParaRPr lang="ja-JP" altLang="ja-JP" sz="1050" dirty="0"/>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smtClean="0"/>
              <a:t>・</a:t>
            </a: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r>
              <a:rPr lang="ja-JP" altLang="ja-JP" sz="1050" dirty="0" smtClean="0"/>
              <a:t>．</a:t>
            </a:r>
            <a:r>
              <a:rPr lang="ja-JP" altLang="en-US" sz="1050" dirty="0" smtClean="0"/>
              <a:t>キャプテン，チーム責任者は異なる方としてください．</a:t>
            </a:r>
            <a:endParaRPr lang="ja-JP" altLang="ja-JP" sz="1050" dirty="0"/>
          </a:p>
          <a:p>
            <a:pPr marL="0" indent="0">
              <a:buNone/>
            </a:pPr>
            <a:r>
              <a:rPr lang="ja-JP" altLang="ja-JP" sz="1050" dirty="0"/>
              <a:t>・第</a:t>
            </a:r>
            <a:r>
              <a:rPr lang="en-US" altLang="ja-JP" sz="1050" dirty="0"/>
              <a:t>2</a:t>
            </a:r>
            <a:r>
              <a:rPr lang="ja-JP" altLang="ja-JP" sz="1050" dirty="0"/>
              <a:t>連絡先はチームメンバー</a:t>
            </a:r>
            <a:r>
              <a:rPr lang="ja-JP" altLang="en-US" sz="1050" dirty="0"/>
              <a:t>の連絡先と</a:t>
            </a:r>
            <a:r>
              <a:rPr lang="ja-JP" altLang="ja-JP" sz="1050" dirty="0"/>
              <a:t>してください．</a:t>
            </a:r>
            <a:r>
              <a:rPr lang="ja-JP" altLang="en-US" sz="1050" dirty="0"/>
              <a:t>チーム責任者が教職員である場合は</a:t>
            </a:r>
            <a:r>
              <a:rPr lang="ja-JP" altLang="en-US" sz="1050" dirty="0" smtClean="0"/>
              <a:t>，</a:t>
            </a:r>
            <a:r>
              <a:rPr lang="ja-JP" altLang="ja-JP" sz="1050" dirty="0"/>
              <a:t>緊急連絡用携帯電話番号</a:t>
            </a:r>
            <a:r>
              <a:rPr lang="ja-JP" altLang="en-US" sz="1050" dirty="0" smtClean="0"/>
              <a:t>の登録は任意と</a:t>
            </a:r>
            <a:r>
              <a:rPr lang="ja-JP" altLang="en-US" sz="1050" dirty="0"/>
              <a:t>します．</a:t>
            </a:r>
            <a:endParaRPr lang="ja-JP" altLang="ja-JP" sz="1050" dirty="0"/>
          </a:p>
          <a:p>
            <a:pPr marL="0" indent="0">
              <a:buNone/>
            </a:pPr>
            <a:r>
              <a:rPr lang="ja-JP" altLang="ja-JP" sz="1050" dirty="0" smtClean="0"/>
              <a:t>・</a:t>
            </a: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都合により異なる方の電話番号を記入する際には，その方の氏名を併記してください．</a:t>
            </a:r>
          </a:p>
          <a:p>
            <a:pPr marL="0" indent="0">
              <a:buNone/>
            </a:pPr>
            <a:r>
              <a:rPr lang="ja-JP" altLang="ja-JP" sz="1050" dirty="0"/>
              <a:t>・応募時に記入した</a:t>
            </a:r>
            <a:r>
              <a:rPr lang="ja-JP" altLang="ja-JP" sz="1050" dirty="0" smtClean="0"/>
              <a:t>住所</a:t>
            </a:r>
            <a:r>
              <a:rPr lang="ja-JP" altLang="en-US" sz="1050" dirty="0" smtClean="0"/>
              <a:t>，メールアドレス</a:t>
            </a:r>
            <a:r>
              <a:rPr lang="ja-JP" altLang="ja-JP" sz="1050" dirty="0" smtClean="0"/>
              <a:t>等</a:t>
            </a:r>
            <a:r>
              <a:rPr lang="ja-JP" altLang="ja-JP" sz="1050" dirty="0"/>
              <a:t>に変更が発生した場合は早急に実行委員会までご連絡ください．</a:t>
            </a:r>
          </a:p>
          <a:p>
            <a:pPr marL="0" indent="0">
              <a:buNone/>
            </a:pPr>
            <a:r>
              <a:rPr lang="ja-JP" altLang="ja-JP" sz="1050" dirty="0" smtClean="0"/>
              <a:t>・</a:t>
            </a: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r>
              <a:rPr lang="ja-JP" altLang="ja-JP" sz="1050" dirty="0" smtClean="0"/>
              <a:t>．</a:t>
            </a:r>
            <a:r>
              <a:rPr lang="ja-JP" altLang="en-US" sz="1050" dirty="0" smtClean="0"/>
              <a:t>希望選択の有無にかかわらず競技会予選の競技会場を</a:t>
            </a:r>
            <a:r>
              <a:rPr lang="ja-JP" altLang="en-US" sz="1050" dirty="0"/>
              <a:t>作成</a:t>
            </a:r>
            <a:r>
              <a:rPr lang="ja-JP" altLang="en-US" sz="1050" dirty="0" smtClean="0"/>
              <a:t>するためのチームサポートを全チームに行います．</a:t>
            </a:r>
            <a:endParaRPr lang="ja-JP" altLang="ja-JP" sz="1050" dirty="0"/>
          </a:p>
          <a:p>
            <a:pPr marL="0" indent="0">
              <a:buNone/>
            </a:pPr>
            <a:r>
              <a:rPr lang="ja-JP" altLang="ja-JP" sz="1050" dirty="0" smtClean="0"/>
              <a:t>・</a:t>
            </a:r>
            <a:r>
              <a:rPr lang="ja-JP" altLang="en-US" sz="1050" dirty="0"/>
              <a:t>移動</a:t>
            </a:r>
            <a:r>
              <a:rPr lang="ja-JP" altLang="ja-JP" sz="1050" dirty="0" smtClean="0"/>
              <a:t>ロボット</a:t>
            </a:r>
            <a:r>
              <a:rPr lang="ja-JP" altLang="ja-JP" sz="1050" dirty="0"/>
              <a:t>の機数を記入してください．なお，ロボットアイデア用紙の枚数（機数）と齟齬がある場合は，少ないほうの機数として扱います</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a:t>レスキューロボットコンテスト　２０２２ </a:t>
            </a:r>
            <a:r>
              <a:rPr lang="ja-JP" altLang="ja-JP" sz="1050" dirty="0" smtClean="0"/>
              <a:t>　</a:t>
            </a:r>
            <a:r>
              <a:rPr lang="ja-JP" altLang="en-US" sz="1050" dirty="0" smtClean="0"/>
              <a:t>　　　　　　　　　　　　　　</a:t>
            </a:r>
            <a:r>
              <a:rPr lang="ja-JP" altLang="ja-JP" sz="1050" dirty="0" smtClean="0"/>
              <a:t>　　　　　　ページ　</a:t>
            </a:r>
            <a:r>
              <a:rPr lang="ja-JP" altLang="en-US" sz="1050" dirty="0" smtClean="0"/>
              <a:t>２</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3639060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smtClean="0"/>
              <a:t>・本選</a:t>
            </a:r>
            <a:r>
              <a:rPr lang="ja-JP" altLang="ja-JP" sz="1050" dirty="0"/>
              <a:t>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endParaRPr lang="ja-JP" altLang="ja-JP" sz="1050" dirty="0"/>
          </a:p>
          <a:p>
            <a:pPr marL="0" indent="0">
              <a:buNone/>
            </a:pPr>
            <a:r>
              <a:rPr lang="en-US" altLang="ja-JP" sz="1050" dirty="0"/>
              <a:t> </a:t>
            </a:r>
            <a:r>
              <a:rPr lang="ja-JP" altLang="ja-JP" sz="1050" b="1" dirty="0" smtClean="0"/>
              <a:t>○</a:t>
            </a:r>
            <a:r>
              <a:rPr lang="ja-JP" altLang="ja-JP" sz="1050" b="1" dirty="0"/>
              <a:t>チーム紹介用紙（この用紙</a:t>
            </a:r>
            <a:r>
              <a:rPr lang="en-US" altLang="ja-JP" sz="1050" b="1" dirty="0"/>
              <a:t>:</a:t>
            </a:r>
            <a:r>
              <a:rPr lang="en-US" altLang="ja-JP" sz="1050" b="1" dirty="0" smtClean="0"/>
              <a:t>moushikomi2022th honbun.pptx </a:t>
            </a:r>
            <a:r>
              <a:rPr lang="en-US" altLang="ja-JP" sz="1050" b="1" dirty="0"/>
              <a:t>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smtClean="0"/>
              <a:t>:</a:t>
            </a:r>
            <a:r>
              <a:rPr lang="en-US" altLang="ja-JP" sz="1050" b="1" dirty="0"/>
              <a:t> moushikomi2022th honbun.pptx</a:t>
            </a:r>
            <a:r>
              <a:rPr lang="en-US" altLang="ja-JP" sz="1050" b="1" dirty="0" smtClean="0"/>
              <a:t> </a:t>
            </a:r>
            <a:r>
              <a:rPr lang="en-US" altLang="ja-JP" sz="1050" b="1" dirty="0"/>
              <a:t>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smtClean="0"/>
              <a:t>:</a:t>
            </a:r>
            <a:r>
              <a:rPr lang="en-US" altLang="ja-JP" sz="1050" b="1" dirty="0"/>
              <a:t> moushikomi2022th honbun.pptx</a:t>
            </a:r>
            <a:r>
              <a:rPr lang="en-US" altLang="ja-JP" sz="1050" b="1" dirty="0" smtClean="0"/>
              <a:t> 3</a:t>
            </a:r>
            <a:r>
              <a:rPr lang="ja-JP" altLang="ja-JP" sz="1050" b="1" dirty="0" smtClean="0"/>
              <a:t>ページ目</a:t>
            </a:r>
            <a:r>
              <a:rPr lang="ja-JP" altLang="ja-JP" sz="1050" b="1" dirty="0"/>
              <a:t>以降）</a:t>
            </a:r>
            <a:endParaRPr lang="ja-JP" altLang="ja-JP" sz="1050" dirty="0"/>
          </a:p>
          <a:p>
            <a:pPr marL="0" indent="0">
              <a:buNone/>
            </a:pPr>
            <a:r>
              <a:rPr lang="ja-JP" altLang="ja-JP" sz="1050" dirty="0"/>
              <a:t>・ロボットアイデア用紙には，製作・出場</a:t>
            </a:r>
            <a:r>
              <a:rPr lang="ja-JP" altLang="ja-JP" sz="1050" dirty="0" smtClean="0"/>
              <a:t>する</a:t>
            </a:r>
            <a:r>
              <a:rPr lang="ja-JP" altLang="en-US" sz="1050" dirty="0" smtClean="0"/>
              <a:t>移動</a:t>
            </a:r>
            <a:r>
              <a:rPr lang="ja-JP" altLang="ja-JP" sz="1050" dirty="0" smtClean="0"/>
              <a:t>ロボット</a:t>
            </a:r>
            <a:r>
              <a:rPr lang="ja-JP" altLang="en-US" sz="1050" dirty="0" smtClean="0"/>
              <a:t>とオブジェクト</a:t>
            </a:r>
            <a:r>
              <a:rPr lang="ja-JP" altLang="ja-JP" sz="1050" dirty="0" smtClean="0"/>
              <a:t>につ</a:t>
            </a:r>
            <a:r>
              <a:rPr lang="ja-JP" altLang="ja-JP" sz="1050" dirty="0"/>
              <a:t>いて記入し</a:t>
            </a:r>
            <a:r>
              <a:rPr lang="ja-JP" altLang="ja-JP" sz="1050" dirty="0" smtClean="0"/>
              <a:t>，</a:t>
            </a:r>
            <a:r>
              <a:rPr lang="ja-JP" altLang="en-US" sz="1050" dirty="0" smtClean="0"/>
              <a:t>移動</a:t>
            </a:r>
            <a:r>
              <a:rPr lang="ja-JP" altLang="ja-JP" sz="1050" dirty="0" smtClean="0"/>
              <a:t>ロボッの</a:t>
            </a:r>
            <a:r>
              <a:rPr lang="ja-JP" altLang="ja-JP" sz="1050" dirty="0"/>
              <a:t>機数分（同一機種の場合も１機１ページ）を提出してください</a:t>
            </a:r>
            <a:r>
              <a:rPr lang="ja-JP" altLang="ja-JP" sz="1050" dirty="0" smtClean="0"/>
              <a:t>．</a:t>
            </a:r>
            <a:r>
              <a:rPr lang="ja-JP" altLang="en-US" sz="1050" dirty="0" smtClean="0"/>
              <a:t>種類は，移動ロボットについては通信が無線か有線か切替，オブジェクトは非常停止スイッチあり，なしに丸をつけてください．オブジェクトが複数種類ある場合は，該当するすべてに丸をつけてください．</a:t>
            </a:r>
            <a:r>
              <a:rPr lang="en-US" altLang="ja-JP" sz="1050" dirty="0" smtClean="0"/>
              <a:t>※</a:t>
            </a:r>
            <a:r>
              <a:rPr lang="ja-JP" altLang="en-US" sz="1050" dirty="0" smtClean="0"/>
              <a:t>切替は無線と有線を同一</a:t>
            </a:r>
            <a:r>
              <a:rPr lang="ja-JP" altLang="en-US" sz="1050" dirty="0"/>
              <a:t>ロボット</a:t>
            </a:r>
            <a:r>
              <a:rPr lang="ja-JP" altLang="en-US" sz="1050" dirty="0" smtClean="0"/>
              <a:t>で切り替えて利用する場合に選択ください．</a:t>
            </a:r>
            <a:endParaRPr lang="en-US" altLang="ja-JP" sz="1050" dirty="0" smtClean="0"/>
          </a:p>
          <a:p>
            <a:pPr marL="0" indent="0">
              <a:buNone/>
            </a:pPr>
            <a:r>
              <a:rPr lang="ja-JP" altLang="en-US" sz="1050" dirty="0" smtClean="0"/>
              <a:t>・</a:t>
            </a:r>
            <a:r>
              <a:rPr lang="ja-JP" altLang="en-US" sz="1050" dirty="0"/>
              <a:t>オブジェクトは主に搭載される移動ロボットのアイディア用紙に記載</a:t>
            </a:r>
            <a:r>
              <a:rPr lang="ja-JP" altLang="en-US" sz="1050" dirty="0" smtClean="0"/>
              <a:t>し，複数種類のオブジェクトを搭載する場合は，それぞれの役割，性能などを記載してください．</a:t>
            </a:r>
            <a:endParaRPr lang="en-US" altLang="ja-JP" sz="1050" dirty="0" smtClean="0"/>
          </a:p>
          <a:p>
            <a:pPr marL="0" indent="0">
              <a:buNone/>
            </a:pPr>
            <a:r>
              <a:rPr lang="ja-JP" altLang="ja-JP" sz="1050" dirty="0" smtClean="0"/>
              <a:t>・</a:t>
            </a:r>
            <a:r>
              <a:rPr lang="ja-JP" altLang="ja-JP" sz="1050" dirty="0"/>
              <a:t>チーム名、団体名欄にはチーム情報用紙に記入の</a:t>
            </a:r>
            <a:r>
              <a:rPr lang="ja-JP" altLang="ja-JP" sz="1050" dirty="0" smtClean="0"/>
              <a:t>ものと</a:t>
            </a:r>
            <a:r>
              <a:rPr lang="ja-JP" altLang="ja-JP" sz="1050" dirty="0"/>
              <a:t>同一の名称を記入してください．</a:t>
            </a:r>
          </a:p>
          <a:p>
            <a:pPr marL="0" indent="0">
              <a:buNone/>
            </a:pPr>
            <a:r>
              <a:rPr lang="ja-JP" altLang="ja-JP" sz="1050" dirty="0" smtClean="0"/>
              <a:t>・</a:t>
            </a:r>
            <a:r>
              <a:rPr lang="ja-JP" altLang="ja-JP" sz="1050" dirty="0"/>
              <a:t>用紙が不足する場合は，該当ページをコピーして使用してください</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a:t>レスキューロボットコンテスト　２０２２ </a:t>
            </a:r>
            <a:r>
              <a:rPr lang="ja-JP" altLang="ja-JP" sz="1050" dirty="0" smtClean="0"/>
              <a:t>　</a:t>
            </a:r>
            <a:r>
              <a:rPr lang="ja-JP" altLang="en-US" sz="1050" dirty="0" smtClean="0"/>
              <a:t>　　　　　　　　　　　　　　</a:t>
            </a:r>
            <a:r>
              <a:rPr lang="ja-JP" altLang="ja-JP" sz="1050" dirty="0" smtClean="0"/>
              <a:t>　　　　　　ページ　</a:t>
            </a:r>
            <a:r>
              <a:rPr lang="ja-JP" altLang="en-US" sz="1050" dirty="0"/>
              <a:t>３</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21320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競技会で実現されていない場合はロボット検査で不合格となり，出場が認められません．図やイラストを併用してもかまいませんが，その場合，図やイラストのどの部分が重要な機能に該当するのか，わかりやすく記述してください．また，図やイラストを用紙の下半分の欄に記載する場合は，その旨を明確にしてください．</a:t>
            </a:r>
          </a:p>
          <a:p>
            <a:pPr marL="0" indent="0">
              <a:buNone/>
            </a:pPr>
            <a:r>
              <a:rPr lang="ja-JP" altLang="ja-JP" sz="1050" b="1" dirty="0"/>
              <a:t>認められる例（機能が具体的に示されている</a:t>
            </a:r>
            <a:r>
              <a:rPr lang="ja-JP" altLang="ja-JP" sz="1050" b="1" dirty="0" smtClean="0"/>
              <a:t>）</a:t>
            </a:r>
            <a:endParaRPr lang="en-US" altLang="ja-JP" sz="1050" b="1" dirty="0" smtClean="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ja-JP" sz="1050" b="1" dirty="0"/>
              <a:t>認められない例（機能が抽象的に表現されている）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a:t>レスキューロボットコンテスト　２０２２ </a:t>
            </a:r>
            <a:r>
              <a:rPr lang="ja-JP" altLang="ja-JP" sz="1050" dirty="0" smtClean="0"/>
              <a:t>　</a:t>
            </a:r>
            <a:r>
              <a:rPr lang="ja-JP" altLang="en-US" sz="1050" dirty="0" smtClean="0"/>
              <a:t>　　　　　　　　　　　　　　</a:t>
            </a:r>
            <a:r>
              <a:rPr lang="ja-JP" altLang="ja-JP" sz="1050" dirty="0" smtClean="0"/>
              <a:t>　　　　　　ページ　</a:t>
            </a:r>
            <a:r>
              <a:rPr lang="ja-JP" altLang="en-US" sz="1050" dirty="0"/>
              <a:t>４</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045911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a:t>
            </a:r>
            <a:r>
              <a:rPr lang="ja-JP" altLang="ja-JP" sz="1050" dirty="0" smtClean="0"/>
              <a:t>アールコミュニティー（</a:t>
            </a:r>
            <a:r>
              <a:rPr lang="ja-JP" altLang="ja-JP" sz="1050" dirty="0"/>
              <a:t>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a:t>
            </a:r>
            <a:r>
              <a:rPr lang="ja-JP" altLang="ja-JP" sz="1050" dirty="0" smtClean="0"/>
              <a:t>致します</a:t>
            </a:r>
            <a:r>
              <a:rPr lang="ja-JP" altLang="ja-JP" sz="1050" dirty="0"/>
              <a:t>。具体的な方法については、個別にご案内しますので、下記受付窓口までお問い合わせ</a:t>
            </a:r>
            <a:r>
              <a:rPr lang="ja-JP" altLang="ja-JP" sz="1050" dirty="0" smtClean="0"/>
              <a:t>ください</a:t>
            </a:r>
            <a:r>
              <a:rPr lang="ja-JP" altLang="ja-JP" sz="1050" dirty="0"/>
              <a:t>。</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a:t>
            </a:r>
            <a:r>
              <a:rPr lang="ja-JP" altLang="ja-JP" sz="1050" dirty="0" smtClean="0"/>
              <a:t>お問い合わせ</a:t>
            </a:r>
            <a:r>
              <a:rPr lang="ja-JP" altLang="ja-JP" sz="1050" dirty="0"/>
              <a:t>ください。</a:t>
            </a:r>
          </a:p>
          <a:p>
            <a:pPr marL="0" indent="0">
              <a:buNone/>
            </a:pPr>
            <a:r>
              <a:rPr lang="ja-JP" altLang="ja-JP" sz="1050" dirty="0"/>
              <a:t>レスキューロボットコンテスト実行委員会 </a:t>
            </a:r>
            <a:r>
              <a:rPr lang="ja-JP" altLang="en-US" sz="1050" dirty="0" smtClean="0"/>
              <a:t> </a:t>
            </a:r>
            <a:r>
              <a:rPr lang="ja-JP" altLang="ja-JP" sz="1050" dirty="0" smtClean="0"/>
              <a:t>総務</a:t>
            </a:r>
            <a:r>
              <a:rPr lang="ja-JP" altLang="ja-JP" sz="1050" dirty="0"/>
              <a:t>・チーム</a:t>
            </a:r>
            <a:r>
              <a:rPr lang="ja-JP" altLang="ja-JP" sz="1050" dirty="0" smtClean="0"/>
              <a:t>対応グループ</a:t>
            </a:r>
            <a:r>
              <a:rPr lang="ja-JP" altLang="ja-JP" sz="1050" dirty="0"/>
              <a:t>　個人情報保護担当</a:t>
            </a:r>
          </a:p>
          <a:p>
            <a:pPr marL="0" indent="0">
              <a:buNone/>
            </a:pPr>
            <a:r>
              <a:rPr lang="en-US" altLang="ja-JP" sz="1050" dirty="0"/>
              <a:t>E </a:t>
            </a:r>
            <a:r>
              <a:rPr lang="ja-JP" altLang="ja-JP" sz="1050" dirty="0"/>
              <a:t>メールアドレス： </a:t>
            </a:r>
            <a:r>
              <a:rPr lang="en-US" altLang="ja-JP" sz="1050" dirty="0" smtClean="0"/>
              <a:t>office@rescue-robot-contest.org</a:t>
            </a:r>
            <a:endParaRPr lang="ja-JP" altLang="ja-JP" sz="1050" dirty="0"/>
          </a:p>
          <a:p>
            <a:pPr marL="0" indent="0">
              <a:buNone/>
            </a:pPr>
            <a:r>
              <a:rPr lang="en-US" altLang="ja-JP" sz="1050" dirty="0"/>
              <a:t> </a:t>
            </a:r>
            <a:endParaRPr lang="ja-JP" altLang="ja-JP" sz="1050" dirty="0"/>
          </a:p>
          <a:p>
            <a:pPr marL="0" indent="0">
              <a:buNone/>
            </a:pPr>
            <a:r>
              <a:rPr lang="ja-JP" altLang="en-US" sz="1050" dirty="0" smtClean="0"/>
              <a:t>平成</a:t>
            </a:r>
            <a:r>
              <a:rPr lang="en-US" altLang="ja-JP" sz="1050" dirty="0" smtClean="0"/>
              <a:t>30</a:t>
            </a:r>
            <a:r>
              <a:rPr lang="ja-JP" altLang="ja-JP" sz="1050" dirty="0" smtClean="0"/>
              <a:t>年</a:t>
            </a:r>
            <a:r>
              <a:rPr lang="en-US" altLang="ja-JP" sz="1050" dirty="0" smtClean="0"/>
              <a:t> 11</a:t>
            </a:r>
            <a:r>
              <a:rPr lang="ja-JP" altLang="ja-JP" sz="1050" dirty="0" smtClean="0"/>
              <a:t>月</a:t>
            </a:r>
            <a:r>
              <a:rPr lang="en-US" altLang="ja-JP" sz="1050" dirty="0" smtClean="0"/>
              <a:t>25</a:t>
            </a:r>
            <a:r>
              <a:rPr lang="ja-JP" altLang="ja-JP" sz="1050" dirty="0" smtClean="0"/>
              <a:t>日 策定</a:t>
            </a:r>
            <a:endParaRPr lang="en-US" altLang="ja-JP" sz="1050" dirty="0"/>
          </a:p>
          <a:p>
            <a:pPr marL="0" indent="0">
              <a:buNone/>
            </a:pPr>
            <a:r>
              <a:rPr lang="ja-JP" altLang="en-US" sz="1050" dirty="0"/>
              <a:t>令和</a:t>
            </a:r>
            <a:r>
              <a:rPr lang="en-US" altLang="ja-JP" sz="1050" dirty="0"/>
              <a:t>3</a:t>
            </a:r>
            <a:r>
              <a:rPr lang="ja-JP" altLang="en-US" sz="1050" dirty="0"/>
              <a:t>年</a:t>
            </a:r>
            <a:r>
              <a:rPr lang="en-US" altLang="ja-JP" sz="1050" dirty="0"/>
              <a:t>11</a:t>
            </a:r>
            <a:r>
              <a:rPr lang="ja-JP" altLang="en-US" sz="1050" dirty="0"/>
              <a:t>月</a:t>
            </a:r>
            <a:r>
              <a:rPr lang="en-US" altLang="ja-JP" sz="1050" dirty="0"/>
              <a:t>19</a:t>
            </a:r>
            <a:r>
              <a:rPr lang="ja-JP" altLang="en-US" sz="1050" dirty="0" smtClean="0"/>
              <a:t>日 改訂</a:t>
            </a:r>
            <a:endParaRPr lang="en-US" altLang="ja-JP" sz="1050" dirty="0" smtClean="0"/>
          </a:p>
          <a:p>
            <a:pPr marL="0" indent="0">
              <a:buNone/>
            </a:pPr>
            <a:r>
              <a:rPr lang="ja-JP" altLang="en-US"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a:t>レスキューロボットコンテスト　２０２２ </a:t>
            </a:r>
            <a:r>
              <a:rPr lang="ja-JP" altLang="ja-JP" sz="1050" dirty="0" smtClean="0"/>
              <a:t>　</a:t>
            </a:r>
            <a:r>
              <a:rPr lang="ja-JP" altLang="en-US" sz="1050" dirty="0" smtClean="0"/>
              <a:t>　　　　　　　　　　　　　　</a:t>
            </a:r>
            <a:r>
              <a:rPr lang="ja-JP" altLang="ja-JP" sz="1050" dirty="0" smtClean="0"/>
              <a:t>　　　　　　ページ　</a:t>
            </a:r>
            <a:r>
              <a:rPr lang="ja-JP" altLang="en-US" sz="1050" dirty="0" smtClean="0"/>
              <a:t>５</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628521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1120</Words>
  <Application>Microsoft Office PowerPoint</Application>
  <PresentationFormat>画面に合わせる (4:3)</PresentationFormat>
  <Paragraphs>119</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森 和也</cp:lastModifiedBy>
  <cp:revision>86</cp:revision>
  <cp:lastPrinted>2018-11-23T14:49:38Z</cp:lastPrinted>
  <dcterms:created xsi:type="dcterms:W3CDTF">2017-11-29T13:11:02Z</dcterms:created>
  <dcterms:modified xsi:type="dcterms:W3CDTF">2021-11-28T13:06:14Z</dcterms:modified>
</cp:coreProperties>
</file>