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9"/>
    <p:restoredTop sz="94522"/>
  </p:normalViewPr>
  <p:slideViewPr>
    <p:cSldViewPr snapToGrid="0">
      <p:cViewPr varScale="1">
        <p:scale>
          <a:sx n="71" d="100"/>
          <a:sy n="71" d="100"/>
        </p:scale>
        <p:origin x="13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2019/12/3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a:t>
            </a:r>
            <a:r>
              <a:rPr lang="ja-JP" altLang="ja-JP" sz="1050" b="1" dirty="0" smtClean="0"/>
              <a:t>紹介</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ja-JP" sz="1050" b="1" dirty="0" smtClean="0"/>
              <a:t>＊チーム</a:t>
            </a:r>
            <a:r>
              <a:rPr lang="ja-JP" altLang="ja-JP" sz="1050" b="1" dirty="0"/>
              <a:t>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r>
              <a:rPr lang="ja-JP" altLang="ja-JP" sz="1050" b="1" dirty="0" smtClean="0"/>
              <a:t>）</a:t>
            </a:r>
            <a:endParaRPr lang="en-US" altLang="ja-JP" sz="1050" b="1" dirty="0" smtClean="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smtClean="0"/>
              <a:t>　　　　　　　　　　　　　　　　</a:t>
            </a:r>
            <a:r>
              <a:rPr lang="ja-JP" altLang="ja-JP" sz="1050" dirty="0"/>
              <a:t>　　</a:t>
            </a:r>
            <a:r>
              <a:rPr lang="ja-JP" altLang="ja-JP" sz="1050" dirty="0" smtClean="0"/>
              <a:t>第</a:t>
            </a:r>
            <a:r>
              <a:rPr lang="ja-JP" altLang="en-US" sz="1050" dirty="0" smtClean="0"/>
              <a:t>２</a:t>
            </a:r>
            <a:r>
              <a:rPr lang="ja-JP" altLang="en-US" sz="1050" dirty="0"/>
              <a:t>０</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smtClean="0"/>
              <a:t>　　　　　　　　　　　　　　　</a:t>
            </a:r>
            <a:r>
              <a:rPr lang="ja-JP" altLang="ja-JP" sz="1050" dirty="0"/>
              <a:t>　　</a:t>
            </a:r>
            <a:r>
              <a:rPr lang="ja-JP" altLang="en-US" sz="1050" dirty="0" smtClean="0"/>
              <a:t>第２０回</a:t>
            </a:r>
            <a:r>
              <a:rPr lang="ja-JP" altLang="ja-JP" sz="1050" dirty="0" smtClean="0"/>
              <a:t>レスキューロボットコンテスト</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３</a:t>
            </a:r>
            <a:r>
              <a:rPr lang="ja-JP" altLang="ja-JP" sz="1050" dirty="0" smtClean="0"/>
              <a:t>／</a:t>
            </a:r>
            <a:r>
              <a:rPr lang="ja-JP" altLang="ja-JP" sz="1050" dirty="0"/>
              <a:t>　</a:t>
            </a:r>
          </a:p>
        </p:txBody>
      </p:sp>
    </p:spTree>
    <p:extLst>
      <p:ext uri="{BB962C8B-B14F-4D97-AF65-F5344CB8AC3E}">
        <p14:creationId xmlns:p14="http://schemas.microsoft.com/office/powerpoint/2010/main" val="1168620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819916"/>
            <a:ext cx="8640000" cy="4606084"/>
          </a:xfrm>
          <a:ln>
            <a:solidFill>
              <a:schemeClr val="tx1"/>
            </a:solidFill>
          </a:ln>
        </p:spPr>
        <p:txBody>
          <a:bodyPr>
            <a:normAutofit/>
          </a:bodyPr>
          <a:lstStyle/>
          <a:p>
            <a:pPr marL="0" indent="0">
              <a:buNone/>
            </a:pPr>
            <a:r>
              <a:rPr lang="ja-JP" altLang="ja-JP" sz="1050" b="1" dirty="0" smtClean="0"/>
              <a:t>＊ロボット</a:t>
            </a:r>
            <a:r>
              <a:rPr lang="ja-JP" altLang="ja-JP" sz="1050" b="1" dirty="0"/>
              <a:t>の概要</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smtClean="0"/>
              <a:t>　　　　　　　　　　　　　　　</a:t>
            </a:r>
            <a:r>
              <a:rPr lang="ja-JP" altLang="ja-JP" sz="1050" dirty="0"/>
              <a:t>　　</a:t>
            </a:r>
            <a:r>
              <a:rPr lang="ja-JP" altLang="en-US" sz="1050" dirty="0" smtClean="0"/>
              <a:t>第２０回</a:t>
            </a:r>
            <a:r>
              <a:rPr lang="ja-JP" altLang="ja-JP" sz="1050" dirty="0" smtClean="0"/>
              <a:t>レスキューロボットコンテスト</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　</a:t>
            </a:r>
            <a:r>
              <a:rPr lang="ja-JP" altLang="ja-JP" sz="1050" dirty="0" smtClean="0"/>
              <a:t>／</a:t>
            </a:r>
            <a:r>
              <a:rPr lang="ja-JP" altLang="ja-JP" sz="1050" dirty="0"/>
              <a:t>　</a:t>
            </a:r>
          </a:p>
        </p:txBody>
      </p:sp>
      <p:sp>
        <p:nvSpPr>
          <p:cNvPr id="6" name="正方形/長方形 5"/>
          <p:cNvSpPr/>
          <p:nvPr/>
        </p:nvSpPr>
        <p:spPr>
          <a:xfrm>
            <a:off x="252000" y="1017958"/>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350" dirty="0" smtClean="0">
                <a:solidFill>
                  <a:schemeClr val="tx1"/>
                </a:solidFill>
              </a:rPr>
              <a:t>第　　号機　ロボット名（フリガナ）</a:t>
            </a:r>
            <a:r>
              <a:rPr lang="ja-JP" altLang="en-US" sz="1350" dirty="0">
                <a:solidFill>
                  <a:schemeClr val="tx1"/>
                </a:solidFill>
              </a:rPr>
              <a:t>　　</a:t>
            </a:r>
          </a:p>
        </p:txBody>
      </p:sp>
      <p:sp>
        <p:nvSpPr>
          <p:cNvPr id="7" name="正方形/長方形 6"/>
          <p:cNvSpPr/>
          <p:nvPr/>
        </p:nvSpPr>
        <p:spPr>
          <a:xfrm>
            <a:off x="4578212" y="102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smtClean="0">
                <a:solidFill>
                  <a:schemeClr val="tx1"/>
                </a:solidFill>
              </a:rPr>
              <a:t>　ロボットの構成：移動　　台，基地　　台，受動　　台</a:t>
            </a:r>
            <a:r>
              <a:rPr lang="ja-JP" altLang="en-US" sz="1350" dirty="0">
                <a:solidFill>
                  <a:schemeClr val="tx1"/>
                </a:solidFill>
              </a:rPr>
              <a:t>　　</a:t>
            </a:r>
          </a:p>
        </p:txBody>
      </p:sp>
      <p:sp>
        <p:nvSpPr>
          <p:cNvPr id="8" name="正方形/長方形 7"/>
          <p:cNvSpPr/>
          <p:nvPr/>
        </p:nvSpPr>
        <p:spPr>
          <a:xfrm>
            <a:off x="252000" y="129600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a:t>
            </a:r>
            <a:r>
              <a:rPr lang="ja-JP" altLang="en-US" sz="1050" dirty="0" smtClean="0">
                <a:solidFill>
                  <a:schemeClr val="tx1"/>
                </a:solidFill>
              </a:rPr>
              <a:t>の重要な機能　</a:t>
            </a:r>
            <a:r>
              <a:rPr lang="ja-JP" altLang="ja-JP" sz="1050" dirty="0">
                <a:solidFill>
                  <a:schemeClr val="tx1"/>
                </a:solidFill>
              </a:rPr>
              <a:t>（箇条書きで２つ，具体的に示してください</a:t>
            </a:r>
            <a:r>
              <a:rPr lang="ja-JP" altLang="ja-JP"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　　・</a:t>
            </a:r>
            <a:endParaRPr lang="en-US" altLang="ja-JP" sz="1050" dirty="0" smtClean="0">
              <a:solidFill>
                <a:schemeClr val="tx1"/>
              </a:solidFill>
            </a:endParaRPr>
          </a:p>
          <a:p>
            <a:r>
              <a:rPr lang="ja-JP" altLang="en-US" sz="1050" dirty="0" smtClean="0">
                <a:solidFill>
                  <a:schemeClr val="tx1"/>
                </a:solidFill>
              </a:rPr>
              <a:t>　　・</a:t>
            </a:r>
            <a:r>
              <a:rPr lang="ja-JP" altLang="en-US" sz="1050" dirty="0">
                <a:solidFill>
                  <a:schemeClr val="tx1"/>
                </a:solidFill>
              </a:rPr>
              <a:t>　　</a:t>
            </a:r>
          </a:p>
        </p:txBody>
      </p:sp>
    </p:spTree>
    <p:extLst>
      <p:ext uri="{BB962C8B-B14F-4D97-AF65-F5344CB8AC3E}">
        <p14:creationId xmlns:p14="http://schemas.microsoft.com/office/powerpoint/2010/main" val="15518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a:t>
            </a:r>
            <a:r>
              <a:rPr lang="ja-JP" altLang="ja-JP" sz="1050" b="1" dirty="0" smtClean="0"/>
              <a:t>事項</a:t>
            </a:r>
            <a:endParaRPr lang="en-US" altLang="ja-JP" sz="1050" b="1" dirty="0" smtClean="0"/>
          </a:p>
          <a:p>
            <a:pPr marL="0" indent="0">
              <a:buNone/>
            </a:pPr>
            <a:r>
              <a:rPr lang="ja-JP" altLang="ja-JP" sz="1050" b="1" dirty="0" smtClean="0"/>
              <a:t>○</a:t>
            </a: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t>・レスコンチーム向けページ公式</a:t>
            </a:r>
            <a:r>
              <a:rPr lang="ja-JP" altLang="ja-JP" sz="1050" dirty="0" smtClean="0"/>
              <a:t>ウェブサイト</a:t>
            </a:r>
            <a:r>
              <a:rPr lang="ja-JP" altLang="ja-JP" sz="1050" dirty="0"/>
              <a:t>　</a:t>
            </a:r>
            <a:r>
              <a:rPr lang="en-US" altLang="ja-JP" sz="1050" dirty="0"/>
              <a:t> http://</a:t>
            </a:r>
            <a:r>
              <a:rPr lang="en-US" altLang="ja-JP" sz="1050" dirty="0" smtClean="0"/>
              <a:t>www.rescue-robot-contest.org/forTeam/20th-contest/shoruishinsa/ouboshiryou</a:t>
            </a:r>
            <a:endParaRPr lang="ja-JP" altLang="ja-JP" sz="1050" dirty="0"/>
          </a:p>
          <a:p>
            <a:pPr marL="0" indent="0">
              <a:buNone/>
            </a:pPr>
            <a:r>
              <a:rPr lang="ja-JP" altLang="ja-JP" sz="1050" dirty="0"/>
              <a:t>　にて</a:t>
            </a:r>
            <a:r>
              <a:rPr lang="ja-JP" altLang="ja-JP" sz="1050" dirty="0" smtClean="0"/>
              <a:t>第</a:t>
            </a:r>
            <a:r>
              <a:rPr lang="ja-JP" altLang="en-US" sz="1050" dirty="0" smtClean="0"/>
              <a:t>１９</a:t>
            </a:r>
            <a:r>
              <a:rPr lang="ja-JP" altLang="ja-JP" sz="1050" dirty="0" smtClean="0"/>
              <a:t>回</a:t>
            </a:r>
            <a:r>
              <a:rPr lang="ja-JP" altLang="ja-JP" sz="1050" dirty="0"/>
              <a:t>出場チームの応募書類を公開しています．</a:t>
            </a:r>
            <a:r>
              <a:rPr lang="en-US" altLang="ja-JP" sz="1050" dirty="0"/>
              <a:t/>
            </a:r>
            <a:br>
              <a:rPr lang="en-US" altLang="ja-JP" sz="1050" dirty="0"/>
            </a:br>
            <a:r>
              <a:rPr lang="en-US" altLang="ja-JP" sz="1050" dirty="0"/>
              <a:t>HOME</a:t>
            </a:r>
            <a:r>
              <a:rPr lang="ja-JP" altLang="ja-JP" sz="1050" dirty="0"/>
              <a:t>＞</a:t>
            </a:r>
            <a:r>
              <a:rPr lang="ja-JP" altLang="ja-JP" sz="1050" dirty="0" smtClean="0"/>
              <a:t>第</a:t>
            </a:r>
            <a:r>
              <a:rPr lang="en-US" altLang="ja-JP" sz="1050" dirty="0" smtClean="0"/>
              <a:t>19</a:t>
            </a:r>
            <a:r>
              <a:rPr lang="ja-JP" altLang="ja-JP" sz="1050" dirty="0" smtClean="0"/>
              <a:t>回</a:t>
            </a:r>
            <a:r>
              <a:rPr lang="ja-JP" altLang="ja-JP" sz="1050" dirty="0"/>
              <a:t>＞</a:t>
            </a:r>
            <a:r>
              <a:rPr lang="ja-JP" altLang="ja-JP" sz="1050" dirty="0" smtClean="0"/>
              <a:t>第</a:t>
            </a:r>
            <a:r>
              <a:rPr lang="en-US" altLang="ja-JP" sz="1050" dirty="0" smtClean="0"/>
              <a:t>19</a:t>
            </a:r>
            <a:r>
              <a:rPr lang="ja-JP" altLang="ja-JP" sz="1050" dirty="0" smtClean="0"/>
              <a:t>回</a:t>
            </a:r>
            <a:r>
              <a:rPr lang="en-US" altLang="ja-JP" sz="1050" dirty="0"/>
              <a:t>/</a:t>
            </a:r>
            <a:r>
              <a:rPr lang="ja-JP" altLang="ja-JP" sz="1050" dirty="0"/>
              <a:t>書類審査＞</a:t>
            </a:r>
            <a:r>
              <a:rPr lang="ja-JP" altLang="ja-JP" sz="1050" dirty="0" smtClean="0"/>
              <a:t>第</a:t>
            </a:r>
            <a:r>
              <a:rPr lang="en-US" altLang="ja-JP" sz="1050" dirty="0" smtClean="0"/>
              <a:t>19</a:t>
            </a:r>
            <a:r>
              <a:rPr lang="ja-JP" altLang="ja-JP" sz="1050" dirty="0" smtClean="0"/>
              <a:t>回</a:t>
            </a:r>
            <a:r>
              <a:rPr lang="en-US" altLang="ja-JP" sz="1050" dirty="0"/>
              <a:t>/</a:t>
            </a:r>
            <a:r>
              <a:rPr lang="ja-JP" altLang="ja-JP" sz="1050" dirty="0"/>
              <a:t>書類審査</a:t>
            </a:r>
            <a:r>
              <a:rPr lang="en-US" altLang="ja-JP" sz="1050" dirty="0"/>
              <a:t>/</a:t>
            </a:r>
            <a:r>
              <a:rPr lang="ja-JP" altLang="ja-JP" sz="1050" dirty="0"/>
              <a:t>応募書類公開</a:t>
            </a:r>
            <a:r>
              <a:rPr lang="en-US" altLang="ja-JP" sz="1050" dirty="0"/>
              <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・文字や図などが判読できるように十分留意してください（特にスキャナで読み込む場合）．原則として，</a:t>
            </a:r>
            <a:r>
              <a:rPr lang="en-US" altLang="ja-JP" sz="1050" dirty="0"/>
              <a:t>CD-R</a:t>
            </a:r>
            <a:r>
              <a:rPr lang="ja-JP" altLang="ja-JP" sz="1050" dirty="0"/>
              <a:t>または</a:t>
            </a:r>
            <a:r>
              <a:rPr lang="en-US" altLang="ja-JP" sz="1050" dirty="0"/>
              <a:t>DVD-R</a:t>
            </a:r>
            <a:r>
              <a:rPr lang="ja-JP" altLang="ja-JP" sz="1050" dirty="0"/>
              <a:t>に書き込まれたファイルを元に審査いたします．</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smtClean="0"/>
              <a:t>・</a:t>
            </a:r>
            <a:r>
              <a:rPr lang="ja-JP" altLang="en-US" sz="1050" dirty="0" smtClean="0"/>
              <a:t>応募に関する</a:t>
            </a:r>
            <a:r>
              <a:rPr lang="ja-JP" altLang="ja-JP" sz="1050" dirty="0" smtClean="0"/>
              <a:t>質問</a:t>
            </a:r>
            <a:r>
              <a:rPr lang="ja-JP" altLang="ja-JP" sz="1050" dirty="0"/>
              <a:t>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受け付けます．ただし，回答に時間がかかる場合がありますので，応募に直接かかわる質問は応募締め切りの２週間前までにお願いします</a:t>
            </a:r>
            <a:r>
              <a:rPr lang="ja-JP" altLang="ja-JP" sz="1050" dirty="0" smtClean="0"/>
              <a:t>．</a:t>
            </a:r>
            <a:endParaRPr lang="en-US" altLang="ja-JP" sz="1050" smtClean="0"/>
          </a:p>
          <a:p>
            <a:pPr marL="0" indent="0">
              <a:buNone/>
            </a:pPr>
            <a:endParaRPr lang="ja-JP" altLang="ja-JP" sz="1050" dirty="0"/>
          </a:p>
          <a:p>
            <a:pPr marL="0" indent="0">
              <a:buNone/>
            </a:pPr>
            <a:r>
              <a:rPr lang="en-US" altLang="ja-JP" sz="1050" dirty="0"/>
              <a:t> </a:t>
            </a:r>
            <a:r>
              <a:rPr lang="ja-JP" altLang="ja-JP" sz="1050" b="1" dirty="0" smtClean="0"/>
              <a:t>○</a:t>
            </a:r>
            <a:r>
              <a:rPr lang="ja-JP" altLang="ja-JP" sz="1050" b="1" dirty="0"/>
              <a:t>チーム情報用紙（</a:t>
            </a:r>
            <a:r>
              <a:rPr lang="en-US" altLang="ja-JP" sz="1050" b="1" dirty="0" smtClean="0"/>
              <a:t>moushikomi20hyoshi.xlsx</a:t>
            </a:r>
            <a:r>
              <a:rPr lang="ja-JP" altLang="ja-JP" sz="1050" b="1" dirty="0"/>
              <a:t>）</a:t>
            </a:r>
            <a:endParaRPr lang="ja-JP" altLang="ja-JP" sz="1050" dirty="0"/>
          </a:p>
          <a:p>
            <a:pPr marL="0" indent="0">
              <a:buNone/>
            </a:pPr>
            <a:r>
              <a:rPr lang="ja-JP" altLang="ja-JP" sz="1050" dirty="0"/>
              <a:t>・「入力用」シートを開き，必要事項をもれなく入力してください．印刷する場合は「印刷用」シートを印刷してください．</a:t>
            </a:r>
          </a:p>
          <a:p>
            <a:pPr marL="0" indent="0">
              <a:buNone/>
            </a:pPr>
            <a:r>
              <a:rPr lang="ja-JP" altLang="en-US" sz="1050" dirty="0"/>
              <a:t>・チーム情報用紙はエクセル形式のまま</a:t>
            </a:r>
            <a:r>
              <a:rPr lang="en-US" altLang="ja-JP" sz="1050" dirty="0"/>
              <a:t>CD-R</a:t>
            </a:r>
            <a:r>
              <a:rPr lang="ja-JP" altLang="en-US" sz="1050" dirty="0"/>
              <a:t>または</a:t>
            </a:r>
            <a:r>
              <a:rPr lang="en-US" altLang="ja-JP" sz="1050" dirty="0"/>
              <a:t>DVD-R</a:t>
            </a:r>
            <a:r>
              <a:rPr lang="ja-JP" altLang="en-US" sz="1050" dirty="0"/>
              <a:t>に書き込み提出してください．チーム情報用紙（１ページ目）をチーム紹介用紙（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p>
          <a:p>
            <a:pPr marL="0" indent="0">
              <a:buNone/>
            </a:pPr>
            <a:r>
              <a:rPr lang="ja-JP" altLang="ja-JP" sz="1050" dirty="0"/>
              <a:t>・「所属」に会社名や学校名を書く場合は所属部署や学科までご記入ください</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第２０回</a:t>
            </a:r>
            <a:r>
              <a:rPr lang="ja-JP" altLang="ja-JP" sz="1050" dirty="0" smtClean="0"/>
              <a:t>レスキューロボットコンテスト　</a:t>
            </a:r>
            <a:r>
              <a:rPr lang="ja-JP" altLang="en-US" sz="1050" dirty="0" smtClean="0"/>
              <a:t>　　　　　　　　　　　　　　</a:t>
            </a:r>
            <a:r>
              <a:rPr lang="ja-JP" altLang="ja-JP" sz="1050" dirty="0" smtClean="0"/>
              <a:t>　　　　　　ページ　</a:t>
            </a:r>
            <a:r>
              <a:rPr lang="ja-JP" altLang="en-US" sz="1050" dirty="0" smtClean="0"/>
              <a:t>１</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039498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a:t>
            </a:r>
            <a:r>
              <a:rPr lang="ja-JP" altLang="ja-JP" sz="1050" dirty="0" smtClean="0"/>
              <a:t>，</a:t>
            </a:r>
            <a:r>
              <a:rPr lang="ja-JP" altLang="ja-JP" sz="1050" dirty="0"/>
              <a:t>チーム</a:t>
            </a:r>
            <a:r>
              <a:rPr lang="ja-JP" altLang="ja-JP" sz="1050" dirty="0" smtClean="0"/>
              <a:t>責任者</a:t>
            </a:r>
            <a:r>
              <a:rPr lang="ja-JP" altLang="en-US" sz="1050" dirty="0" smtClean="0"/>
              <a:t>は</a:t>
            </a:r>
            <a:r>
              <a:rPr lang="ja-JP" altLang="ja-JP" sz="1050" dirty="0" smtClean="0"/>
              <a:t>必ず</a:t>
            </a:r>
            <a:r>
              <a:rPr lang="ja-JP" altLang="ja-JP" sz="1050" dirty="0"/>
              <a:t>教職員</a:t>
            </a:r>
            <a:r>
              <a:rPr lang="ja-JP" altLang="ja-JP" sz="1050" dirty="0" smtClean="0"/>
              <a:t>を登録</a:t>
            </a:r>
            <a:r>
              <a:rPr lang="ja-JP" altLang="ja-JP" sz="1050" dirty="0"/>
              <a:t>してください</a:t>
            </a:r>
            <a:r>
              <a:rPr lang="ja-JP" altLang="ja-JP" sz="1050" dirty="0" smtClean="0"/>
              <a:t>．</a:t>
            </a:r>
            <a:r>
              <a:rPr lang="ja-JP" altLang="en-US" sz="1050" dirty="0" smtClean="0"/>
              <a:t>この場合，第</a:t>
            </a:r>
            <a:r>
              <a:rPr lang="en-US" altLang="ja-JP" sz="1050" dirty="0" smtClean="0"/>
              <a:t>2</a:t>
            </a:r>
            <a:r>
              <a:rPr lang="ja-JP" altLang="en-US" sz="1050" dirty="0"/>
              <a:t>連絡先を省略してかまいません．</a:t>
            </a:r>
            <a:endParaRPr lang="ja-JP" altLang="ja-JP" sz="1050" dirty="0"/>
          </a:p>
          <a:p>
            <a:pPr marL="0" indent="0">
              <a:buNone/>
            </a:pPr>
            <a:r>
              <a:rPr lang="ja-JP" altLang="ja-JP" sz="1050" dirty="0"/>
              <a:t>・年齢は申し込み時点の年齢を記入してください</a:t>
            </a:r>
            <a:r>
              <a:rPr lang="ja-JP" altLang="ja-JP" sz="1050" dirty="0" smtClean="0"/>
              <a:t>．</a:t>
            </a:r>
            <a:r>
              <a:rPr lang="ja-JP" altLang="en-US" sz="1050" dirty="0" smtClean="0"/>
              <a:t>チーム責任者が教職員の場合，申込時点でキャプテンが高校生（高専</a:t>
            </a:r>
            <a:r>
              <a:rPr lang="en-US" altLang="ja-JP" sz="1050" dirty="0" smtClean="0"/>
              <a:t>3</a:t>
            </a:r>
            <a:r>
              <a:rPr lang="ja-JP" altLang="en-US" sz="1050" dirty="0" smtClean="0"/>
              <a:t>年生）以下の場合は，郵便番号，住所，緊急連絡用携帯番号の登録は任意とします．</a:t>
            </a:r>
            <a:endParaRPr lang="ja-JP" altLang="ja-JP" sz="1050" dirty="0"/>
          </a:p>
          <a:p>
            <a:pPr marL="0" indent="0">
              <a:buNone/>
            </a:pPr>
            <a:r>
              <a:rPr lang="ja-JP" altLang="ja-JP" sz="1050" dirty="0"/>
              <a:t>・チームへの連絡は連絡先に選択されたキャプテンおよびチーム責任者を通して行います．電子メールによる連絡を主としますので，連絡先に選択された方の電子メールアドレスを正確にご記入ください</a:t>
            </a:r>
            <a:r>
              <a:rPr lang="ja-JP" altLang="ja-JP" sz="1050" dirty="0" smtClean="0"/>
              <a:t>．</a:t>
            </a:r>
            <a:endParaRPr lang="ja-JP" altLang="ja-JP" sz="1050" dirty="0"/>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smtClean="0"/>
              <a:t>・</a:t>
            </a: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p>
          <a:p>
            <a:pPr marL="0" indent="0">
              <a:buNone/>
            </a:pPr>
            <a:r>
              <a:rPr lang="ja-JP" altLang="ja-JP" sz="1050" dirty="0"/>
              <a:t>・第</a:t>
            </a:r>
            <a:r>
              <a:rPr lang="en-US" altLang="ja-JP" sz="1050" dirty="0"/>
              <a:t>2</a:t>
            </a:r>
            <a:r>
              <a:rPr lang="ja-JP" altLang="ja-JP" sz="1050" dirty="0"/>
              <a:t>連絡先はチームメンバー</a:t>
            </a:r>
            <a:r>
              <a:rPr lang="ja-JP" altLang="en-US" sz="1050" dirty="0"/>
              <a:t>の連絡先と</a:t>
            </a:r>
            <a:r>
              <a:rPr lang="ja-JP" altLang="ja-JP" sz="1050" dirty="0"/>
              <a:t>してください．</a:t>
            </a:r>
            <a:r>
              <a:rPr lang="ja-JP" altLang="en-US" sz="1050" dirty="0"/>
              <a:t>チーム責任者が教職員である場合は</a:t>
            </a:r>
            <a:r>
              <a:rPr lang="ja-JP" altLang="en-US" sz="1050" dirty="0" smtClean="0"/>
              <a:t>，</a:t>
            </a:r>
            <a:r>
              <a:rPr lang="ja-JP" altLang="ja-JP" sz="1050" dirty="0"/>
              <a:t>緊急連絡用携帯電話番号</a:t>
            </a:r>
            <a:r>
              <a:rPr lang="ja-JP" altLang="en-US" sz="1050" dirty="0" smtClean="0"/>
              <a:t>の登録は任意と</a:t>
            </a:r>
            <a:r>
              <a:rPr lang="ja-JP" altLang="en-US" sz="1050" dirty="0"/>
              <a:t>します．</a:t>
            </a:r>
            <a:endParaRPr lang="ja-JP" altLang="ja-JP" sz="1050" dirty="0"/>
          </a:p>
          <a:p>
            <a:pPr marL="0" indent="0">
              <a:buNone/>
            </a:pPr>
            <a:r>
              <a:rPr lang="ja-JP" altLang="ja-JP" sz="1050" dirty="0" smtClean="0"/>
              <a:t>・</a:t>
            </a: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都合により異なる方の電話番号を記入する際には，その方の氏名を併記してください．</a:t>
            </a:r>
          </a:p>
          <a:p>
            <a:pPr marL="0" indent="0">
              <a:buNone/>
            </a:pPr>
            <a:r>
              <a:rPr lang="ja-JP" altLang="ja-JP" sz="1050" dirty="0"/>
              <a:t>・応募時に記入した</a:t>
            </a:r>
            <a:r>
              <a:rPr lang="ja-JP" altLang="ja-JP" sz="1050" dirty="0" smtClean="0"/>
              <a:t>住所</a:t>
            </a:r>
            <a:r>
              <a:rPr lang="ja-JP" altLang="en-US" sz="1050" dirty="0" smtClean="0"/>
              <a:t>，メールアドレス</a:t>
            </a:r>
            <a:r>
              <a:rPr lang="ja-JP" altLang="ja-JP" sz="1050" dirty="0" smtClean="0"/>
              <a:t>等</a:t>
            </a:r>
            <a:r>
              <a:rPr lang="ja-JP" altLang="ja-JP" sz="1050" dirty="0"/>
              <a:t>に変更が発生した場合は早急に実行委員会までご連絡ください．</a:t>
            </a:r>
          </a:p>
          <a:p>
            <a:pPr marL="0" indent="0">
              <a:buNone/>
            </a:pPr>
            <a:r>
              <a:rPr lang="ja-JP" altLang="ja-JP" sz="1050" dirty="0"/>
              <a:t>・予選会場の第</a:t>
            </a:r>
            <a:r>
              <a:rPr lang="en-US" altLang="ja-JP" sz="1050" dirty="0"/>
              <a:t>1</a:t>
            </a:r>
            <a:r>
              <a:rPr lang="ja-JP" altLang="ja-JP" sz="1050" dirty="0"/>
              <a:t>希望、第</a:t>
            </a:r>
            <a:r>
              <a:rPr lang="en-US" altLang="ja-JP" sz="1050" dirty="0"/>
              <a:t>2</a:t>
            </a:r>
            <a:r>
              <a:rPr lang="ja-JP" altLang="ja-JP" sz="1050" dirty="0"/>
              <a:t>希望をそれぞれ選択してください．ただし，予選会場にはそれぞれスペース等の都合によりチーム数の上限がありますので，上限に達した場合は書類選考順位に基づいて予選会場が割り当てられないことがあり，その場合は本選にも出場できません．なお，第</a:t>
            </a:r>
            <a:r>
              <a:rPr lang="en-US" altLang="ja-JP" sz="1050" dirty="0"/>
              <a:t>2</a:t>
            </a:r>
            <a:r>
              <a:rPr lang="ja-JP" altLang="ja-JP" sz="1050" dirty="0"/>
              <a:t>希望として「第</a:t>
            </a:r>
            <a:r>
              <a:rPr lang="en-US" altLang="ja-JP" sz="1050" dirty="0"/>
              <a:t>1</a:t>
            </a:r>
            <a:r>
              <a:rPr lang="ja-JP" altLang="ja-JP" sz="1050" dirty="0"/>
              <a:t>希望会場のみを希望」を選択することも可能ですが，第</a:t>
            </a:r>
            <a:r>
              <a:rPr lang="en-US" altLang="ja-JP" sz="1050" dirty="0"/>
              <a:t>1</a:t>
            </a:r>
            <a:r>
              <a:rPr lang="ja-JP" altLang="ja-JP" sz="1050" dirty="0"/>
              <a:t>希望会場がチーム数の上限に達した場合，予選・本選ともに出場できなくなります．</a:t>
            </a:r>
          </a:p>
          <a:p>
            <a:pPr marL="0" indent="0">
              <a:buNone/>
            </a:pP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p>
          <a:p>
            <a:pPr marL="0" indent="0">
              <a:buNone/>
            </a:pPr>
            <a:r>
              <a:rPr lang="ja-JP" altLang="ja-JP" sz="1050" dirty="0"/>
              <a:t>・ロボットの機数を記入してください．なお，ロボットアイデア用紙の枚数（機数）と齟齬がある場合は，少ないほうの機数として扱います</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第２０回</a:t>
            </a:r>
            <a:r>
              <a:rPr lang="ja-JP" altLang="ja-JP" sz="1050" dirty="0" smtClean="0"/>
              <a:t>レスキューロボットコンテスト　</a:t>
            </a:r>
            <a:r>
              <a:rPr lang="ja-JP" altLang="en-US" sz="1050" dirty="0" smtClean="0"/>
              <a:t>　　　　　　　　　　　　　　</a:t>
            </a:r>
            <a:r>
              <a:rPr lang="ja-JP" altLang="ja-JP" sz="1050" dirty="0" smtClean="0"/>
              <a:t>　　　　　　ページ　</a:t>
            </a:r>
            <a:r>
              <a:rPr lang="ja-JP" altLang="en-US" sz="1050" dirty="0" smtClean="0"/>
              <a:t>２</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3639060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予選・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○チーム紹介用紙（この用紙</a:t>
            </a:r>
            <a:r>
              <a:rPr lang="en-US" altLang="ja-JP" sz="1050" b="1" dirty="0"/>
              <a:t>:</a:t>
            </a:r>
            <a:r>
              <a:rPr lang="en-US" altLang="ja-JP" sz="1050" b="1" dirty="0" smtClean="0"/>
              <a:t>moushikomi20honbun.pptx </a:t>
            </a:r>
            <a:r>
              <a:rPr lang="en-US" altLang="ja-JP" sz="1050" b="1" dirty="0"/>
              <a:t>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a:t>
            </a:r>
            <a:r>
              <a:rPr lang="en-US" altLang="ja-JP" sz="1050" b="1" dirty="0" smtClean="0"/>
              <a:t>moushikomi20honbun.pptx </a:t>
            </a:r>
            <a:r>
              <a:rPr lang="en-US" altLang="ja-JP" sz="1050" b="1" dirty="0"/>
              <a:t>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a:t>
            </a:r>
            <a:r>
              <a:rPr lang="en-US" altLang="ja-JP" sz="1050" b="1" dirty="0" smtClean="0"/>
              <a:t>moushikomi20honbun.pptx </a:t>
            </a:r>
            <a:r>
              <a:rPr lang="en-US" altLang="ja-JP" sz="1050" b="1" dirty="0"/>
              <a:t>4</a:t>
            </a:r>
            <a:r>
              <a:rPr lang="ja-JP" altLang="ja-JP" sz="1050" b="1" dirty="0"/>
              <a:t>ページ目以降）</a:t>
            </a:r>
            <a:endParaRPr lang="ja-JP" altLang="ja-JP" sz="1050" dirty="0"/>
          </a:p>
          <a:p>
            <a:pPr marL="0" indent="0">
              <a:buNone/>
            </a:pPr>
            <a:r>
              <a:rPr lang="ja-JP" altLang="ja-JP" sz="1050" dirty="0"/>
              <a:t>・ロボットアイデア用紙には，製作・出場するロボットについて記入し，ロボットの機数分（同一機種の場合も１機１ページ）を提出してください．</a:t>
            </a:r>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・分離型も含め，規定に基づきロボットの「機」の単位を決め，１機ごとに１ページずつ作成してください．１機が複数台のロボットから構成されていてもかまいません．</a:t>
            </a:r>
          </a:p>
          <a:p>
            <a:pPr marL="0" indent="0">
              <a:buNone/>
            </a:pPr>
            <a:r>
              <a:rPr lang="ja-JP" altLang="ja-JP" sz="1050" dirty="0"/>
              <a:t>・用紙が不足する場合は，該当ページをコピーして使用してください．</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第２０回</a:t>
            </a:r>
            <a:r>
              <a:rPr lang="ja-JP" altLang="ja-JP" sz="1050" dirty="0" smtClean="0"/>
              <a:t>レスキューロボットコンテスト　</a:t>
            </a:r>
            <a:r>
              <a:rPr lang="ja-JP" altLang="en-US" sz="1050" dirty="0" smtClean="0"/>
              <a:t>　　　　　　　　　　　　　　</a:t>
            </a:r>
            <a:r>
              <a:rPr lang="ja-JP" altLang="ja-JP" sz="1050" dirty="0" smtClean="0"/>
              <a:t>　　　　　　ページ　</a:t>
            </a:r>
            <a:r>
              <a:rPr lang="ja-JP" altLang="en-US" sz="1050" dirty="0"/>
              <a:t>３</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21320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競技会で実現されていない場合はロボット検査で不合格となり，出場が認められません．図やイラストを併用してもかまいませんが，その場合，図やイラストのどの部分が重要な機能に該当するのか，わかりやすく記述してください．また，図やイラストを用紙の下半分の欄に記載する場合は，その旨を明確にしてください．</a:t>
            </a:r>
          </a:p>
          <a:p>
            <a:pPr marL="0" indent="0">
              <a:buNone/>
            </a:pPr>
            <a:r>
              <a:rPr lang="ja-JP" altLang="ja-JP" sz="1050" b="1" dirty="0"/>
              <a:t>認められる例（機能が具体的に示されている</a:t>
            </a:r>
            <a:r>
              <a:rPr lang="ja-JP" altLang="ja-JP" sz="1050" b="1" dirty="0" smtClean="0"/>
              <a:t>）</a:t>
            </a:r>
            <a:endParaRPr lang="en-US" altLang="ja-JP" sz="1050" b="1" dirty="0" smtClean="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ja-JP" sz="1050" b="1" dirty="0"/>
              <a:t>認められない例（機能が抽象的に表現されている）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第２０回</a:t>
            </a:r>
            <a:r>
              <a:rPr lang="ja-JP" altLang="ja-JP" sz="1050" dirty="0" smtClean="0"/>
              <a:t>レスキューロボットコンテスト　</a:t>
            </a:r>
            <a:r>
              <a:rPr lang="ja-JP" altLang="en-US" sz="1050" dirty="0" smtClean="0"/>
              <a:t>　　　　　　　　　　　　　　</a:t>
            </a:r>
            <a:r>
              <a:rPr lang="ja-JP" altLang="ja-JP" sz="1050" dirty="0" smtClean="0"/>
              <a:t>　　　　　　ページ　</a:t>
            </a:r>
            <a:r>
              <a:rPr lang="ja-JP" altLang="en-US" sz="1050" dirty="0"/>
              <a:t>４</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045911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Ｒ×Ｒ（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a:t>
            </a:r>
            <a:r>
              <a:rPr lang="ja-JP" altLang="ja-JP" sz="1050" dirty="0" smtClean="0"/>
              <a:t>致します</a:t>
            </a:r>
            <a:r>
              <a:rPr lang="ja-JP" altLang="ja-JP" sz="1050" dirty="0"/>
              <a:t>。具体的な方法については、個別にご案内しますので、下記受付窓口までお問い合わせ</a:t>
            </a:r>
            <a:r>
              <a:rPr lang="ja-JP" altLang="ja-JP" sz="1050" dirty="0" smtClean="0"/>
              <a:t>ください</a:t>
            </a:r>
            <a:r>
              <a:rPr lang="ja-JP" altLang="ja-JP" sz="1050" dirty="0"/>
              <a:t>。</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a:t>
            </a:r>
            <a:r>
              <a:rPr lang="ja-JP" altLang="ja-JP" sz="1050" dirty="0" smtClean="0"/>
              <a:t>お問い合わせ</a:t>
            </a:r>
            <a:r>
              <a:rPr lang="ja-JP" altLang="ja-JP" sz="1050" dirty="0"/>
              <a:t>ください。</a:t>
            </a:r>
          </a:p>
          <a:p>
            <a:pPr marL="0" indent="0">
              <a:buNone/>
            </a:pPr>
            <a:r>
              <a:rPr lang="ja-JP" altLang="ja-JP" sz="1050" dirty="0"/>
              <a:t>レスキューロボットコンテスト実行委員会 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office@rescon.ss.oka-pu.ac.jp</a:t>
            </a:r>
            <a:endParaRPr lang="ja-JP" altLang="ja-JP" sz="1050" dirty="0"/>
          </a:p>
          <a:p>
            <a:pPr marL="0" indent="0">
              <a:buNone/>
            </a:pPr>
            <a:r>
              <a:rPr lang="en-US" altLang="ja-JP" sz="1050" dirty="0"/>
              <a:t> </a:t>
            </a:r>
            <a:endParaRPr lang="ja-JP" altLang="ja-JP" sz="1050" dirty="0"/>
          </a:p>
          <a:p>
            <a:pPr marL="0" indent="0">
              <a:buNone/>
            </a:pPr>
            <a:r>
              <a:rPr lang="ja-JP" altLang="en-US" sz="1050" dirty="0" smtClean="0"/>
              <a:t>平成</a:t>
            </a:r>
            <a:r>
              <a:rPr lang="en-US" altLang="ja-JP" sz="1050" dirty="0" smtClean="0"/>
              <a:t>30</a:t>
            </a:r>
            <a:r>
              <a:rPr lang="ja-JP" altLang="ja-JP" sz="1050" dirty="0" smtClean="0"/>
              <a:t>年</a:t>
            </a:r>
            <a:r>
              <a:rPr lang="en-US" altLang="ja-JP" sz="1050" dirty="0" smtClean="0"/>
              <a:t> 11</a:t>
            </a:r>
            <a:r>
              <a:rPr lang="ja-JP" altLang="ja-JP" sz="1050" dirty="0" smtClean="0"/>
              <a:t>月</a:t>
            </a:r>
            <a:r>
              <a:rPr lang="en-US" altLang="ja-JP" sz="1050" dirty="0" smtClean="0"/>
              <a:t>25</a:t>
            </a:r>
            <a:r>
              <a:rPr lang="ja-JP" altLang="ja-JP" sz="1050" dirty="0" smtClean="0"/>
              <a:t>日 </a:t>
            </a:r>
            <a:r>
              <a:rPr lang="ja-JP" altLang="ja-JP" sz="1050" dirty="0"/>
              <a:t>策定</a:t>
            </a:r>
          </a:p>
          <a:p>
            <a:pPr marL="0" indent="0">
              <a:buNone/>
            </a:pPr>
            <a:r>
              <a:rPr lang="en-US" altLang="ja-JP"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smtClean="0"/>
              <a:t>第２０回</a:t>
            </a:r>
            <a:r>
              <a:rPr lang="ja-JP" altLang="ja-JP" sz="1050" dirty="0" smtClean="0"/>
              <a:t>レスキューロボットコンテスト　</a:t>
            </a:r>
            <a:r>
              <a:rPr lang="ja-JP" altLang="en-US" sz="1050" dirty="0" smtClean="0"/>
              <a:t>　　　　　　　　　　　　　　</a:t>
            </a:r>
            <a:r>
              <a:rPr lang="ja-JP" altLang="ja-JP" sz="1050" dirty="0" smtClean="0"/>
              <a:t>　　　　　　ページ　</a:t>
            </a:r>
            <a:r>
              <a:rPr lang="ja-JP" altLang="en-US" sz="1050" dirty="0" smtClean="0"/>
              <a:t>５</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628521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521</TotalTime>
  <Words>1205</Words>
  <Application>Microsoft Office PowerPoint</Application>
  <PresentationFormat>画面に合わせる (4:3)</PresentationFormat>
  <Paragraphs>117</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森 和也</cp:lastModifiedBy>
  <cp:revision>50</cp:revision>
  <cp:lastPrinted>2018-11-23T14:49:38Z</cp:lastPrinted>
  <dcterms:created xsi:type="dcterms:W3CDTF">2017-11-29T13:11:02Z</dcterms:created>
  <dcterms:modified xsi:type="dcterms:W3CDTF">2019-12-03T13:31:57Z</dcterms:modified>
</cp:coreProperties>
</file>